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684" r:id="rId56"/>
    <p:sldId id="2685" r:id="rId57"/>
    <p:sldId id="2692" r:id="rId58"/>
    <p:sldId id="2693" r:id="rId59"/>
    <p:sldId id="2694" r:id="rId60"/>
    <p:sldId id="2699" r:id="rId61"/>
    <p:sldId id="26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4729"/>
  </p:normalViewPr>
  <p:slideViewPr>
    <p:cSldViewPr snapToGrid="0" snapToObjects="1">
      <p:cViewPr>
        <p:scale>
          <a:sx n="68" d="100"/>
          <a:sy n="68" d="100"/>
        </p:scale>
        <p:origin x="48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7/9/22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76200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4200000" lon="3000000" rev="1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17749</TotalTime>
  <Words>1435</Words>
  <Application>Microsoft Macintosh PowerPoint</Application>
  <PresentationFormat>Widescreen</PresentationFormat>
  <Paragraphs>741</Paragraphs>
  <Slides>61</Slides>
  <Notes>52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182</cp:revision>
  <dcterms:created xsi:type="dcterms:W3CDTF">2018-03-09T06:37:14Z</dcterms:created>
  <dcterms:modified xsi:type="dcterms:W3CDTF">2022-07-10T23:05:04Z</dcterms:modified>
</cp:coreProperties>
</file>